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sldIdLst>
    <p:sldId id="256" r:id="rId5"/>
    <p:sldId id="257" r:id="rId6"/>
    <p:sldId id="259" r:id="rId7"/>
    <p:sldId id="258" r:id="rId8"/>
    <p:sldId id="260" r:id="rId9"/>
    <p:sldId id="262" r:id="rId10"/>
    <p:sldId id="263"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0C7ADE-1860-4A42-8A07-3692C04678D8}" vWet="4" dt="2022-03-26T18:05:52.8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58"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2.png>
</file>

<file path=ppt/media/image3.jpg>
</file>

<file path=ppt/media/image4.jpeg>
</file>

<file path=ppt/media/image5.jpe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defRPr>
            </a:lvl1pPr>
          </a:lstStyle>
          <a:p>
            <a:pPr lvl="0" algn="r"/>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vert="horz" lIns="91440" tIns="45720" rIns="91440" bIns="45720"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stStyle>
          <a:p>
            <a:pPr marL="0" lvl="0" indent="0" algn="r">
              <a:buNone/>
            </a:pPr>
            <a:r>
              <a:rPr lang="en-US"/>
              <a:t>Click to edit Master subtitle style</a:t>
            </a:r>
            <a:endParaRPr lang="en-US" dirty="0"/>
          </a:p>
        </p:txBody>
      </p:sp>
      <p:sp>
        <p:nvSpPr>
          <p:cNvPr id="7" name="Date Placeholder 6"/>
          <p:cNvSpPr>
            <a:spLocks noGrp="1"/>
          </p:cNvSpPr>
          <p:nvPr>
            <p:ph type="dt" sz="half" idx="10"/>
          </p:nvPr>
        </p:nvSpPr>
        <p:spPr/>
        <p:txBody>
          <a:bodyPr/>
          <a:lstStyle/>
          <a:p>
            <a:fld id="{C43A76A3-ADC8-4477-8FC1-B9DD55D84908}" type="datetime1">
              <a:rPr lang="en-US" smtClean="0"/>
              <a:t>3/26/2022</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1565088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6" name="Footer Placeholder 5"/>
          <p:cNvSpPr>
            <a:spLocks noGrp="1"/>
          </p:cNvSpPr>
          <p:nvPr>
            <p:ph type="ftr" sz="quarter" idx="11"/>
          </p:nvPr>
        </p:nvSpPr>
        <p:spPr/>
        <p:txBody>
          <a:bodyPr/>
          <a:lstStyle/>
          <a:p>
            <a:endParaRPr lang="en-US" sz="1000"/>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13012676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6" name="Footer Placeholder 5"/>
          <p:cNvSpPr>
            <a:spLocks noGrp="1"/>
          </p:cNvSpPr>
          <p:nvPr>
            <p:ph type="ftr" sz="quarter" idx="11"/>
          </p:nvPr>
        </p:nvSpPr>
        <p:spPr/>
        <p:txBody>
          <a:bodyPr/>
          <a:lstStyle/>
          <a:p>
            <a:endParaRPr lang="en-US" sz="1000"/>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116435848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6" name="Footer Placeholder 5"/>
          <p:cNvSpPr>
            <a:spLocks noGrp="1"/>
          </p:cNvSpPr>
          <p:nvPr>
            <p:ph type="ftr" sz="quarter" idx="11"/>
          </p:nvPr>
        </p:nvSpPr>
        <p:spPr/>
        <p:txBody>
          <a:bodyPr/>
          <a:lstStyle/>
          <a:p>
            <a:endParaRPr lang="en-US" sz="1000"/>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sz="1000"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8635690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6" name="Footer Placeholder 5"/>
          <p:cNvSpPr>
            <a:spLocks noGrp="1"/>
          </p:cNvSpPr>
          <p:nvPr>
            <p:ph type="ftr" sz="quarter" idx="11"/>
          </p:nvPr>
        </p:nvSpPr>
        <p:spPr/>
        <p:txBody>
          <a:bodyPr/>
          <a:lstStyle/>
          <a:p>
            <a:endParaRPr lang="en-US" sz="1000"/>
          </a:p>
        </p:txBody>
      </p:sp>
      <p:sp>
        <p:nvSpPr>
          <p:cNvPr id="7" name="Slide Number Placeholder 6"/>
          <p:cNvSpPr>
            <a:spLocks noGrp="1"/>
          </p:cNvSpPr>
          <p:nvPr>
            <p:ph type="sldNum" sz="quarter" idx="12"/>
          </p:nvPr>
        </p:nvSpPr>
        <p:spPr/>
        <p:txBody>
          <a:body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239882051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4" name="Footer Placeholder 3"/>
          <p:cNvSpPr>
            <a:spLocks noGrp="1"/>
          </p:cNvSpPr>
          <p:nvPr>
            <p:ph type="ftr" sz="quarter" idx="11"/>
          </p:nvPr>
        </p:nvSpPr>
        <p:spPr/>
        <p:txBody>
          <a:bodyPr/>
          <a:lstStyle/>
          <a:p>
            <a:endParaRPr lang="en-US" sz="1000"/>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11517209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A8D24A4-5FEC-4062-8995-EB21925B3B40}" type="datetime1">
              <a:rPr lang="en-US" smtClean="0"/>
              <a:t>3/26/2022</a:t>
            </a:fld>
            <a:endParaRPr lang="en-US" sz="1000" dirty="0"/>
          </a:p>
        </p:txBody>
      </p:sp>
      <p:sp>
        <p:nvSpPr>
          <p:cNvPr id="4" name="Footer Placeholder 3"/>
          <p:cNvSpPr>
            <a:spLocks noGrp="1"/>
          </p:cNvSpPr>
          <p:nvPr>
            <p:ph type="ftr" sz="quarter" idx="11"/>
          </p:nvPr>
        </p:nvSpPr>
        <p:spPr/>
        <p:txBody>
          <a:bodyPr/>
          <a:lstStyle/>
          <a:p>
            <a:endParaRPr lang="en-US" sz="1000"/>
          </a:p>
        </p:txBody>
      </p:sp>
      <p:sp>
        <p:nvSpPr>
          <p:cNvPr id="5" name="Slide Number Placeholder 4"/>
          <p:cNvSpPr>
            <a:spLocks noGrp="1"/>
          </p:cNvSpPr>
          <p:nvPr>
            <p:ph type="sldNum" sz="quarter" idx="12"/>
          </p:nvPr>
        </p:nvSpPr>
        <p:spPr/>
        <p:txBody>
          <a:body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408728001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762538-DC4D-4667-96E5-B3278DDF8B12}" type="datetime1">
              <a:rPr lang="en-US" smtClean="0"/>
              <a:t>3/26/2022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99833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880548-5C08-4BE3-B63E-F2BB63B0B00C}" type="datetime1">
              <a:rPr lang="en-US" smtClean="0"/>
              <a:t>3/26/2022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7159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7F49BE-398D-479A-8A7E-5DDBCA61EDCB}" type="datetime1">
              <a:rPr lang="en-US" smtClean="0"/>
              <a:t>3/26/2022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77634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32000"/>
                        <a:lumOff val="68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D0C193-4974-4A1F-9C63-07D595E30D66}" type="datetime1">
              <a:rPr lang="en-US" smtClean="0"/>
              <a:t>3/26/2022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14874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1AA87F-28D4-4BF0-B81F-877A89DFD5AC}" type="datetime1">
              <a:rPr lang="en-US" smtClean="0"/>
              <a:t>3/26/2022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447424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A9F1F3-208B-49A3-B337-9C8ACEB3E0E1}" type="datetime1">
              <a:rPr lang="en-US" smtClean="0"/>
              <a:t>3/26/2022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40799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AF6CA6-7293-4AA2-A0E0-A3BF4416E786}" type="datetime1">
              <a:rPr lang="en-US" smtClean="0"/>
              <a:t>3/26/2022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559484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D87016-7BCD-46FB-8EE3-AB6C369108B4}" type="datetime1">
              <a:rPr lang="en-US" smtClean="0"/>
              <a:t>3/26/2022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13470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547011-1FFC-4EF8-9A2E-53B4AD2ADBD4}" type="datetime1">
              <a:rPr lang="en-US" smtClean="0"/>
              <a:t>3/26/2022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978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62EB47-45B4-4EF5-A743-B4885DD2F060}" type="datetime1">
              <a:rPr lang="en-US" smtClean="0"/>
              <a:t>3/26/2022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301606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A8D24A4-5FEC-4062-8995-EB21925B3B40}" type="datetime1">
              <a:rPr lang="en-US" smtClean="0"/>
              <a:t>3/26/2022</a:t>
            </a:fld>
            <a:endParaRPr lang="en-US" sz="1000"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sz="100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35747434-7036-48DB-A148-6B3D8EE75CDA}" type="slidenum">
              <a:rPr lang="en-US" smtClean="0"/>
              <a:pPr/>
              <a:t>‹#›</a:t>
            </a:fld>
            <a:endParaRPr lang="en-US" sz="1000" dirty="0"/>
          </a:p>
        </p:txBody>
      </p:sp>
    </p:spTree>
    <p:extLst>
      <p:ext uri="{BB962C8B-B14F-4D97-AF65-F5344CB8AC3E}">
        <p14:creationId xmlns:p14="http://schemas.microsoft.com/office/powerpoint/2010/main" val="1990019728"/>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13000"/>
                  <a:lumOff val="87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13000"/>
                  <a:lumOff val="87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clamorworld.com/eight-successful-business-features/" TargetMode="External"/><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DE1F1E4E-8795-44E9-9AA8-5DAEFF119A4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72"/>
          <a:stretch/>
        </p:blipFill>
        <p:spPr>
          <a:xfrm>
            <a:off x="20" y="10"/>
            <a:ext cx="12190456" cy="6857990"/>
          </a:xfrm>
          <a:prstGeom prst="rect">
            <a:avLst/>
          </a:prstGeom>
        </p:spPr>
      </p:pic>
      <p:sp>
        <p:nvSpPr>
          <p:cNvPr id="2" name="Title 1">
            <a:extLst>
              <a:ext uri="{FF2B5EF4-FFF2-40B4-BE49-F238E27FC236}">
                <a16:creationId xmlns:a16="http://schemas.microsoft.com/office/drawing/2014/main" id="{9EDE779B-1F54-41DE-8F7C-EA53FED81B7C}"/>
              </a:ext>
            </a:extLst>
          </p:cNvPr>
          <p:cNvSpPr>
            <a:spLocks noGrp="1"/>
          </p:cNvSpPr>
          <p:nvPr>
            <p:ph type="ctrTitle"/>
          </p:nvPr>
        </p:nvSpPr>
        <p:spPr>
          <a:xfrm>
            <a:off x="777240" y="1143294"/>
            <a:ext cx="9923708" cy="1020188"/>
          </a:xfrm>
          <a:gradFill>
            <a:gsLst>
              <a:gs pos="0">
                <a:schemeClr val="bg1">
                  <a:lumMod val="75000"/>
                  <a:lumOff val="25000"/>
                </a:schemeClr>
              </a:gs>
              <a:gs pos="51000">
                <a:schemeClr val="bg1">
                  <a:lumMod val="85000"/>
                  <a:lumOff val="15000"/>
                  <a:alpha val="93000"/>
                </a:schemeClr>
              </a:gs>
              <a:gs pos="100000">
                <a:schemeClr val="accent1">
                  <a:lumMod val="30000"/>
                  <a:lumOff val="70000"/>
                  <a:alpha val="15000"/>
                </a:schemeClr>
              </a:gs>
            </a:gsLst>
            <a:lin ang="0" scaled="0"/>
          </a:gradFill>
        </p:spPr>
        <p:txBody>
          <a:bodyPr anchor="t">
            <a:normAutofit/>
          </a:bodyPr>
          <a:lstStyle/>
          <a:p>
            <a:pPr algn="l"/>
            <a:r>
              <a:rPr lang="en-US" sz="6000" dirty="0">
                <a:solidFill>
                  <a:srgbClr val="FFFFFF"/>
                </a:solidFill>
              </a:rPr>
              <a:t>Job Portal </a:t>
            </a:r>
          </a:p>
        </p:txBody>
      </p:sp>
      <p:sp>
        <p:nvSpPr>
          <p:cNvPr id="3" name="Subtitle 2">
            <a:extLst>
              <a:ext uri="{FF2B5EF4-FFF2-40B4-BE49-F238E27FC236}">
                <a16:creationId xmlns:a16="http://schemas.microsoft.com/office/drawing/2014/main" id="{30C5355A-36DE-40BB-96F6-A10DA21BD715}"/>
              </a:ext>
            </a:extLst>
          </p:cNvPr>
          <p:cNvSpPr>
            <a:spLocks noGrp="1"/>
          </p:cNvSpPr>
          <p:nvPr>
            <p:ph type="subTitle" idx="1"/>
          </p:nvPr>
        </p:nvSpPr>
        <p:spPr>
          <a:xfrm>
            <a:off x="777240" y="2315053"/>
            <a:ext cx="9923711" cy="818775"/>
          </a:xfrm>
          <a:gradFill>
            <a:gsLst>
              <a:gs pos="0">
                <a:schemeClr val="bg1">
                  <a:lumMod val="75000"/>
                  <a:lumOff val="25000"/>
                </a:schemeClr>
              </a:gs>
              <a:gs pos="51000">
                <a:schemeClr val="bg1">
                  <a:lumMod val="85000"/>
                  <a:lumOff val="15000"/>
                  <a:alpha val="93000"/>
                </a:schemeClr>
              </a:gs>
              <a:gs pos="100000">
                <a:schemeClr val="accent1">
                  <a:lumMod val="30000"/>
                  <a:lumOff val="70000"/>
                  <a:alpha val="15000"/>
                </a:schemeClr>
              </a:gs>
            </a:gsLst>
            <a:lin ang="0" scaled="0"/>
          </a:gradFill>
        </p:spPr>
        <p:txBody>
          <a:bodyPr anchor="t">
            <a:normAutofit/>
          </a:bodyPr>
          <a:lstStyle/>
          <a:p>
            <a:pPr algn="l"/>
            <a:r>
              <a:rPr lang="en-US" sz="2200" dirty="0">
                <a:solidFill>
                  <a:srgbClr val="FFFFFF"/>
                </a:solidFill>
              </a:rPr>
              <a:t>Jobs management and job application portal </a:t>
            </a:r>
          </a:p>
        </p:txBody>
      </p:sp>
      <p:sp>
        <p:nvSpPr>
          <p:cNvPr id="5" name="TextBox 4">
            <a:extLst>
              <a:ext uri="{FF2B5EF4-FFF2-40B4-BE49-F238E27FC236}">
                <a16:creationId xmlns:a16="http://schemas.microsoft.com/office/drawing/2014/main" id="{4B26D786-8FD7-4505-BB13-0CB1DAC6C0BF}"/>
              </a:ext>
            </a:extLst>
          </p:cNvPr>
          <p:cNvSpPr txBox="1"/>
          <p:nvPr/>
        </p:nvSpPr>
        <p:spPr>
          <a:xfrm>
            <a:off x="9177220" y="5913191"/>
            <a:ext cx="2731145" cy="369332"/>
          </a:xfrm>
          <a:prstGeom prst="rect">
            <a:avLst/>
          </a:prstGeom>
          <a:gradFill>
            <a:gsLst>
              <a:gs pos="0">
                <a:schemeClr val="bg1">
                  <a:lumMod val="75000"/>
                  <a:lumOff val="25000"/>
                </a:schemeClr>
              </a:gs>
              <a:gs pos="51000">
                <a:schemeClr val="bg1">
                  <a:lumMod val="85000"/>
                  <a:lumOff val="15000"/>
                  <a:alpha val="93000"/>
                </a:schemeClr>
              </a:gs>
              <a:gs pos="100000">
                <a:schemeClr val="accent1">
                  <a:lumMod val="30000"/>
                  <a:lumOff val="70000"/>
                  <a:alpha val="15000"/>
                </a:schemeClr>
              </a:gs>
            </a:gsLst>
            <a:lin ang="0" scaled="0"/>
          </a:gradFill>
        </p:spPr>
        <p:txBody>
          <a:bodyPr wrap="square" rtlCol="0">
            <a:spAutoFit/>
          </a:bodyPr>
          <a:lstStyle/>
          <a:p>
            <a:r>
              <a:rPr lang="en-US" dirty="0"/>
              <a:t>Rania </a:t>
            </a:r>
            <a:r>
              <a:rPr lang="en-US" dirty="0" err="1"/>
              <a:t>AbuAlnadi</a:t>
            </a:r>
            <a:endParaRPr lang="en-US" dirty="0"/>
          </a:p>
        </p:txBody>
      </p:sp>
    </p:spTree>
    <p:extLst>
      <p:ext uri="{BB962C8B-B14F-4D97-AF65-F5344CB8AC3E}">
        <p14:creationId xmlns:p14="http://schemas.microsoft.com/office/powerpoint/2010/main" val="3408855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052C4-7A88-40A2-BF15-4666E50D2EA8}"/>
              </a:ext>
            </a:extLst>
          </p:cNvPr>
          <p:cNvSpPr>
            <a:spLocks noGrp="1"/>
          </p:cNvSpPr>
          <p:nvPr>
            <p:ph type="ctrTitle"/>
          </p:nvPr>
        </p:nvSpPr>
        <p:spPr>
          <a:xfrm>
            <a:off x="777240" y="950163"/>
            <a:ext cx="9923708" cy="1020188"/>
          </a:xfrm>
        </p:spPr>
        <p:txBody>
          <a:bodyPr anchor="t">
            <a:normAutofit/>
          </a:bodyPr>
          <a:lstStyle/>
          <a:p>
            <a:pPr algn="l"/>
            <a:r>
              <a:rPr lang="en-US" sz="6000" dirty="0">
                <a:solidFill>
                  <a:srgbClr val="FFFFFF"/>
                </a:solidFill>
              </a:rPr>
              <a:t>Project Introduction</a:t>
            </a:r>
          </a:p>
        </p:txBody>
      </p:sp>
      <p:sp>
        <p:nvSpPr>
          <p:cNvPr id="3" name="Subtitle 2">
            <a:extLst>
              <a:ext uri="{FF2B5EF4-FFF2-40B4-BE49-F238E27FC236}">
                <a16:creationId xmlns:a16="http://schemas.microsoft.com/office/drawing/2014/main" id="{219A04D2-CC92-4000-B3EC-74C4F701B284}"/>
              </a:ext>
            </a:extLst>
          </p:cNvPr>
          <p:cNvSpPr>
            <a:spLocks noGrp="1"/>
          </p:cNvSpPr>
          <p:nvPr>
            <p:ph type="subTitle" idx="1"/>
          </p:nvPr>
        </p:nvSpPr>
        <p:spPr>
          <a:xfrm>
            <a:off x="777240" y="2315053"/>
            <a:ext cx="9923711" cy="818775"/>
          </a:xfrm>
        </p:spPr>
        <p:txBody>
          <a:bodyPr anchor="t">
            <a:normAutofit/>
          </a:bodyPr>
          <a:lstStyle/>
          <a:p>
            <a:pPr algn="l"/>
            <a:r>
              <a:rPr lang="en-US" sz="2200" dirty="0">
                <a:solidFill>
                  <a:srgbClr val="FFFFFF"/>
                </a:solidFill>
              </a:rPr>
              <a:t>Project description, Goals, and difficulties.</a:t>
            </a:r>
          </a:p>
        </p:txBody>
      </p:sp>
    </p:spTree>
    <p:extLst>
      <p:ext uri="{BB962C8B-B14F-4D97-AF65-F5344CB8AC3E}">
        <p14:creationId xmlns:p14="http://schemas.microsoft.com/office/powerpoint/2010/main" val="1727379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7AED0-63C8-46D1-8B68-AA07CF7682E9}"/>
              </a:ext>
            </a:extLst>
          </p:cNvPr>
          <p:cNvSpPr>
            <a:spLocks noGrp="1"/>
          </p:cNvSpPr>
          <p:nvPr>
            <p:ph type="title"/>
          </p:nvPr>
        </p:nvSpPr>
        <p:spPr/>
        <p:txBody>
          <a:bodyPr/>
          <a:lstStyle/>
          <a:p>
            <a:r>
              <a:rPr lang="en-US" dirty="0"/>
              <a:t>Project Introduction</a:t>
            </a:r>
          </a:p>
        </p:txBody>
      </p:sp>
      <p:sp>
        <p:nvSpPr>
          <p:cNvPr id="3" name="Content Placeholder 2">
            <a:extLst>
              <a:ext uri="{FF2B5EF4-FFF2-40B4-BE49-F238E27FC236}">
                <a16:creationId xmlns:a16="http://schemas.microsoft.com/office/drawing/2014/main" id="{9CCF1C57-2D71-4143-BBDA-C4C401B0B356}"/>
              </a:ext>
            </a:extLst>
          </p:cNvPr>
          <p:cNvSpPr>
            <a:spLocks noGrp="1"/>
          </p:cNvSpPr>
          <p:nvPr>
            <p:ph idx="1"/>
          </p:nvPr>
        </p:nvSpPr>
        <p:spPr/>
        <p:txBody>
          <a:bodyPr/>
          <a:lstStyle/>
          <a:p>
            <a:r>
              <a:rPr lang="en-US" dirty="0"/>
              <a:t>The project focuses on the process of recruitment starting from posting jobs, to applying to jobs, ending by viewing the jobs application, and reserve slot for interview, in addition to track the interview result. </a:t>
            </a:r>
          </a:p>
          <a:p>
            <a:r>
              <a:rPr lang="en-US" dirty="0"/>
              <a:t>The projects allows companies to easily add job posts, and make it available for the applicant, and allows the applicant to create a profile and use the system CV builder to create a CV in few simple steps, and apply to jobs by just one click. </a:t>
            </a:r>
          </a:p>
        </p:txBody>
      </p:sp>
    </p:spTree>
    <p:extLst>
      <p:ext uri="{BB962C8B-B14F-4D97-AF65-F5344CB8AC3E}">
        <p14:creationId xmlns:p14="http://schemas.microsoft.com/office/powerpoint/2010/main" val="2827071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DA3A1-D58B-4331-B5E8-9FB0112331C9}"/>
              </a:ext>
            </a:extLst>
          </p:cNvPr>
          <p:cNvSpPr>
            <a:spLocks noGrp="1"/>
          </p:cNvSpPr>
          <p:nvPr>
            <p:ph type="title"/>
          </p:nvPr>
        </p:nvSpPr>
        <p:spPr/>
        <p:txBody>
          <a:bodyPr/>
          <a:lstStyle/>
          <a:p>
            <a:r>
              <a:rPr lang="en-US"/>
              <a:t>Project Introduction </a:t>
            </a:r>
          </a:p>
        </p:txBody>
      </p:sp>
      <p:sp>
        <p:nvSpPr>
          <p:cNvPr id="3" name="Content Placeholder 2">
            <a:extLst>
              <a:ext uri="{FF2B5EF4-FFF2-40B4-BE49-F238E27FC236}">
                <a16:creationId xmlns:a16="http://schemas.microsoft.com/office/drawing/2014/main" id="{CE16488F-01DF-4C6D-8E50-664AACFEB092}"/>
              </a:ext>
            </a:extLst>
          </p:cNvPr>
          <p:cNvSpPr>
            <a:spLocks noGrp="1"/>
          </p:cNvSpPr>
          <p:nvPr>
            <p:ph idx="1"/>
          </p:nvPr>
        </p:nvSpPr>
        <p:spPr/>
        <p:txBody>
          <a:bodyPr>
            <a:normAutofit lnSpcReduction="10000"/>
          </a:bodyPr>
          <a:lstStyle/>
          <a:p>
            <a:r>
              <a:rPr lang="en-US" dirty="0"/>
              <a:t>The main aim of this project is to provide a seamless experience for companies to create jobs posts and monitor the job applications submitted by external users, which helps in creating an efficient recrement process.</a:t>
            </a:r>
          </a:p>
          <a:p>
            <a:r>
              <a:rPr lang="en-US" dirty="0"/>
              <a:t>The proposed system helps to avoid the overheads of maintaining data manually. This can minimize the working stress and can keep essential documents related to registration and complaints as a softcopy. The registration form details like Name, email, phone number, user id, and other data can be easily managed. The whole data is saved in a database which is a secure way to keep the records.</a:t>
            </a:r>
          </a:p>
        </p:txBody>
      </p:sp>
    </p:spTree>
    <p:extLst>
      <p:ext uri="{BB962C8B-B14F-4D97-AF65-F5344CB8AC3E}">
        <p14:creationId xmlns:p14="http://schemas.microsoft.com/office/powerpoint/2010/main" val="3538967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244AD-87FD-4E11-8E1E-2864D1EEC314}"/>
              </a:ext>
            </a:extLst>
          </p:cNvPr>
          <p:cNvSpPr>
            <a:spLocks noGrp="1"/>
          </p:cNvSpPr>
          <p:nvPr>
            <p:ph type="title"/>
          </p:nvPr>
        </p:nvSpPr>
        <p:spPr/>
        <p:txBody>
          <a:bodyPr/>
          <a:lstStyle/>
          <a:p>
            <a:r>
              <a:rPr lang="en-US" dirty="0"/>
              <a:t>Project Challenges and difficulties </a:t>
            </a:r>
          </a:p>
        </p:txBody>
      </p:sp>
      <p:sp>
        <p:nvSpPr>
          <p:cNvPr id="3" name="Content Placeholder 2">
            <a:extLst>
              <a:ext uri="{FF2B5EF4-FFF2-40B4-BE49-F238E27FC236}">
                <a16:creationId xmlns:a16="http://schemas.microsoft.com/office/drawing/2014/main" id="{ECC1FFF4-AFFC-4D7A-91BA-8622674CF669}"/>
              </a:ext>
            </a:extLst>
          </p:cNvPr>
          <p:cNvSpPr>
            <a:spLocks noGrp="1"/>
          </p:cNvSpPr>
          <p:nvPr>
            <p:ph idx="1"/>
          </p:nvPr>
        </p:nvSpPr>
        <p:spPr/>
        <p:txBody>
          <a:bodyPr/>
          <a:lstStyle/>
          <a:p>
            <a:r>
              <a:rPr lang="en-US" dirty="0"/>
              <a:t>One of the main challenges in this project was working in a new technology, I chose working using this technology.</a:t>
            </a:r>
          </a:p>
          <a:p>
            <a:r>
              <a:rPr lang="en-US" dirty="0"/>
              <a:t>T</a:t>
            </a:r>
            <a:r>
              <a:rPr lang="en-US" dirty="0">
                <a:solidFill>
                  <a:srgbClr val="FF0000"/>
                </a:solidFill>
              </a:rPr>
              <a:t>he limited time of the project, where the possibilities for such a project is still large, and I loved to include multiple features, but was not able to do so because of the limited time </a:t>
            </a:r>
          </a:p>
        </p:txBody>
      </p:sp>
    </p:spTree>
    <p:extLst>
      <p:ext uri="{BB962C8B-B14F-4D97-AF65-F5344CB8AC3E}">
        <p14:creationId xmlns:p14="http://schemas.microsoft.com/office/powerpoint/2010/main" val="3214383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Complex maths formulae on a blackboard">
            <a:extLst>
              <a:ext uri="{FF2B5EF4-FFF2-40B4-BE49-F238E27FC236}">
                <a16:creationId xmlns:a16="http://schemas.microsoft.com/office/drawing/2014/main" id="{E9DB82FD-8262-EDAE-5268-29F21540B2A3}"/>
              </a:ext>
            </a:extLst>
          </p:cNvPr>
          <p:cNvPicPr>
            <a:picLocks noChangeAspect="1"/>
          </p:cNvPicPr>
          <p:nvPr/>
        </p:nvPicPr>
        <p:blipFill rotWithShape="1">
          <a:blip r:embed="rId3">
            <a:duotone>
              <a:prstClr val="black"/>
              <a:schemeClr val="tx2">
                <a:tint val="45000"/>
                <a:satMod val="400000"/>
              </a:schemeClr>
            </a:duotone>
            <a:alphaModFix amt="12000"/>
          </a:blip>
          <a:srcRect t="22945"/>
          <a:stretch/>
        </p:blipFill>
        <p:spPr>
          <a:xfrm>
            <a:off x="20" y="1"/>
            <a:ext cx="12191980" cy="6858000"/>
          </a:xfrm>
          <a:prstGeom prst="rect">
            <a:avLst/>
          </a:prstGeom>
        </p:spPr>
      </p:pic>
      <p:sp>
        <p:nvSpPr>
          <p:cNvPr id="2" name="Title 1">
            <a:extLst>
              <a:ext uri="{FF2B5EF4-FFF2-40B4-BE49-F238E27FC236}">
                <a16:creationId xmlns:a16="http://schemas.microsoft.com/office/drawing/2014/main" id="{92C9F9B3-63B8-4DBD-BC78-AB06B6046A5A}"/>
              </a:ext>
            </a:extLst>
          </p:cNvPr>
          <p:cNvSpPr>
            <a:spLocks noGrp="1"/>
          </p:cNvSpPr>
          <p:nvPr>
            <p:ph type="title"/>
          </p:nvPr>
        </p:nvSpPr>
        <p:spPr>
          <a:xfrm>
            <a:off x="2209800" y="4464028"/>
            <a:ext cx="9144000" cy="1641490"/>
          </a:xfrm>
        </p:spPr>
        <p:txBody>
          <a:bodyPr vert="horz" wrap="none" lIns="91440" tIns="45720" rIns="91440" bIns="45720" rtlCol="0" anchor="t">
            <a:normAutofit/>
          </a:bodyPr>
          <a:lstStyle/>
          <a:p>
            <a:pPr algn="r"/>
            <a:r>
              <a:rPr lang="en-US" sz="9600" spc="-300" dirty="0">
                <a:gradFill flip="none" rotWithShape="1">
                  <a:gsLst>
                    <a:gs pos="0">
                      <a:schemeClr val="tx1"/>
                    </a:gs>
                    <a:gs pos="68000">
                      <a:srgbClr val="F1F1F1"/>
                    </a:gs>
                    <a:gs pos="100000">
                      <a:schemeClr val="bg1">
                        <a:lumMod val="11000"/>
                        <a:lumOff val="89000"/>
                      </a:schemeClr>
                    </a:gs>
                  </a:gsLst>
                  <a:lin ang="5400000" scaled="1"/>
                  <a:tileRect/>
                </a:gradFill>
                <a:effectLst>
                  <a:outerShdw blurRad="469900" dist="342900" dir="5400000" sy="-20000" rotWithShape="0">
                    <a:prstClr val="black">
                      <a:alpha val="66000"/>
                    </a:prstClr>
                  </a:outerShdw>
                </a:effectLst>
              </a:rPr>
              <a:t>Technical information </a:t>
            </a:r>
          </a:p>
        </p:txBody>
      </p:sp>
    </p:spTree>
    <p:extLst>
      <p:ext uri="{BB962C8B-B14F-4D97-AF65-F5344CB8AC3E}">
        <p14:creationId xmlns:p14="http://schemas.microsoft.com/office/powerpoint/2010/main" val="1425223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Computer script on a screen">
            <a:extLst>
              <a:ext uri="{FF2B5EF4-FFF2-40B4-BE49-F238E27FC236}">
                <a16:creationId xmlns:a16="http://schemas.microsoft.com/office/drawing/2014/main" id="{73A3A125-9E2B-3B36-15A7-8A8D6956B954}"/>
              </a:ext>
            </a:extLst>
          </p:cNvPr>
          <p:cNvPicPr>
            <a:picLocks noChangeAspect="1"/>
          </p:cNvPicPr>
          <p:nvPr/>
        </p:nvPicPr>
        <p:blipFill rotWithShape="1">
          <a:blip r:embed="rId3"/>
          <a:srcRect l="7211" r="47636" b="-1"/>
          <a:stretch/>
        </p:blipFill>
        <p:spPr>
          <a:xfrm>
            <a:off x="7552944" y="10"/>
            <a:ext cx="4639056" cy="6857990"/>
          </a:xfrm>
          <a:prstGeom prst="rect">
            <a:avLst/>
          </a:prstGeom>
        </p:spPr>
      </p:pic>
      <p:sp useBgFill="1">
        <p:nvSpPr>
          <p:cNvPr id="14" name="Rectangle 13">
            <a:extLst>
              <a:ext uri="{FF2B5EF4-FFF2-40B4-BE49-F238E27FC236}">
                <a16:creationId xmlns:a16="http://schemas.microsoft.com/office/drawing/2014/main" id="{043B1689-FA22-4997-81DF-988096099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8B4079-2BEF-4868-8DA9-D8FBAE15C155}"/>
              </a:ext>
            </a:extLst>
          </p:cNvPr>
          <p:cNvSpPr>
            <a:spLocks noGrp="1"/>
          </p:cNvSpPr>
          <p:nvPr>
            <p:ph type="title"/>
          </p:nvPr>
        </p:nvSpPr>
        <p:spPr>
          <a:xfrm>
            <a:off x="838201" y="365125"/>
            <a:ext cx="6361590" cy="1325563"/>
          </a:xfrm>
        </p:spPr>
        <p:txBody>
          <a:bodyPr>
            <a:normAutofit/>
          </a:bodyPr>
          <a:lstStyle/>
          <a:p>
            <a:r>
              <a:rPr lang="en-US"/>
              <a:t>Project Technologies</a:t>
            </a:r>
          </a:p>
        </p:txBody>
      </p:sp>
      <p:sp>
        <p:nvSpPr>
          <p:cNvPr id="3" name="Content Placeholder 2">
            <a:extLst>
              <a:ext uri="{FF2B5EF4-FFF2-40B4-BE49-F238E27FC236}">
                <a16:creationId xmlns:a16="http://schemas.microsoft.com/office/drawing/2014/main" id="{A2C5E95C-DCDF-41BD-8900-7EC9054ACAD8}"/>
              </a:ext>
            </a:extLst>
          </p:cNvPr>
          <p:cNvSpPr>
            <a:spLocks noGrp="1"/>
          </p:cNvSpPr>
          <p:nvPr>
            <p:ph idx="1"/>
          </p:nvPr>
        </p:nvSpPr>
        <p:spPr>
          <a:xfrm>
            <a:off x="1120000" y="1825625"/>
            <a:ext cx="6079791" cy="4351338"/>
          </a:xfrm>
        </p:spPr>
        <p:txBody>
          <a:bodyPr>
            <a:normAutofit/>
          </a:bodyPr>
          <a:lstStyle/>
          <a:p>
            <a:r>
              <a:rPr lang="en-US" dirty="0"/>
              <a:t>The system is built using Microsoft technology stack : </a:t>
            </a:r>
          </a:p>
          <a:p>
            <a:pPr lvl="1"/>
            <a:r>
              <a:rPr lang="en-US" dirty="0"/>
              <a:t>SQL server for database. </a:t>
            </a:r>
          </a:p>
          <a:p>
            <a:pPr lvl="1"/>
            <a:r>
              <a:rPr lang="en-US" dirty="0"/>
              <a:t>Microsoft Visual Studio 2019 (Development Environment)</a:t>
            </a:r>
          </a:p>
          <a:p>
            <a:pPr lvl="1"/>
            <a:r>
              <a:rPr lang="en-US" dirty="0"/>
              <a:t>ASP.net MVC using C#. </a:t>
            </a:r>
          </a:p>
          <a:p>
            <a:pPr lvl="1"/>
            <a:r>
              <a:rPr lang="en-US" dirty="0"/>
              <a:t>Html, Java Script, </a:t>
            </a:r>
            <a:r>
              <a:rPr lang="en-US" dirty="0" err="1"/>
              <a:t>Css</a:t>
            </a:r>
            <a:r>
              <a:rPr lang="en-US" dirty="0"/>
              <a:t>, Bootstrap, for the UI. </a:t>
            </a:r>
          </a:p>
          <a:p>
            <a:pPr lvl="1"/>
            <a:endParaRPr lang="en-US" dirty="0"/>
          </a:p>
        </p:txBody>
      </p:sp>
    </p:spTree>
    <p:extLst>
      <p:ext uri="{BB962C8B-B14F-4D97-AF65-F5344CB8AC3E}">
        <p14:creationId xmlns:p14="http://schemas.microsoft.com/office/powerpoint/2010/main" val="2595832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Empty office area">
            <a:extLst>
              <a:ext uri="{FF2B5EF4-FFF2-40B4-BE49-F238E27FC236}">
                <a16:creationId xmlns:a16="http://schemas.microsoft.com/office/drawing/2014/main" id="{E416DDB1-1A81-4315-C141-D8E795789967}"/>
              </a:ext>
            </a:extLst>
          </p:cNvPr>
          <p:cNvPicPr>
            <a:picLocks noChangeAspect="1"/>
          </p:cNvPicPr>
          <p:nvPr/>
        </p:nvPicPr>
        <p:blipFill rotWithShape="1">
          <a:blip r:embed="rId3"/>
          <a:srcRect l="36675" r="18172" b="-1"/>
          <a:stretch/>
        </p:blipFill>
        <p:spPr>
          <a:xfrm>
            <a:off x="7552944" y="10"/>
            <a:ext cx="4639056" cy="6857990"/>
          </a:xfrm>
          <a:prstGeom prst="rect">
            <a:avLst/>
          </a:prstGeom>
        </p:spPr>
      </p:pic>
      <p:sp useBgFill="1">
        <p:nvSpPr>
          <p:cNvPr id="19" name="Rectangle 18">
            <a:extLst>
              <a:ext uri="{FF2B5EF4-FFF2-40B4-BE49-F238E27FC236}">
                <a16:creationId xmlns:a16="http://schemas.microsoft.com/office/drawing/2014/main" id="{043B1689-FA22-4997-81DF-988096099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ECA95-B2B1-43AE-AF2A-113E36105CD1}"/>
              </a:ext>
            </a:extLst>
          </p:cNvPr>
          <p:cNvSpPr>
            <a:spLocks noGrp="1"/>
          </p:cNvSpPr>
          <p:nvPr>
            <p:ph type="title"/>
          </p:nvPr>
        </p:nvSpPr>
        <p:spPr>
          <a:xfrm>
            <a:off x="838201" y="365125"/>
            <a:ext cx="6361590" cy="1325563"/>
          </a:xfrm>
        </p:spPr>
        <p:txBody>
          <a:bodyPr>
            <a:normAutofit/>
          </a:bodyPr>
          <a:lstStyle/>
          <a:p>
            <a:r>
              <a:rPr lang="en-US" dirty="0"/>
              <a:t>Project Design. </a:t>
            </a:r>
          </a:p>
        </p:txBody>
      </p:sp>
      <p:sp>
        <p:nvSpPr>
          <p:cNvPr id="3" name="Content Placeholder 2">
            <a:extLst>
              <a:ext uri="{FF2B5EF4-FFF2-40B4-BE49-F238E27FC236}">
                <a16:creationId xmlns:a16="http://schemas.microsoft.com/office/drawing/2014/main" id="{B37801A7-CFE1-48EC-814A-608B8D9718E3}"/>
              </a:ext>
            </a:extLst>
          </p:cNvPr>
          <p:cNvSpPr>
            <a:spLocks noGrp="1"/>
          </p:cNvSpPr>
          <p:nvPr>
            <p:ph idx="1"/>
          </p:nvPr>
        </p:nvSpPr>
        <p:spPr>
          <a:xfrm>
            <a:off x="1120000" y="1825625"/>
            <a:ext cx="6079791" cy="4351338"/>
          </a:xfrm>
        </p:spPr>
        <p:txBody>
          <a:bodyPr>
            <a:normAutofit/>
          </a:bodyPr>
          <a:lstStyle/>
          <a:p>
            <a:r>
              <a:rPr lang="en-US" dirty="0"/>
              <a:t>The application consists of two main projects</a:t>
            </a:r>
          </a:p>
          <a:p>
            <a:pPr lvl="1"/>
            <a:r>
              <a:rPr lang="en-US" dirty="0"/>
              <a:t>First project for the company's administration, and dashboard.</a:t>
            </a:r>
          </a:p>
          <a:p>
            <a:pPr lvl="1"/>
            <a:r>
              <a:rPr lang="en-US" dirty="0"/>
              <a:t>Second project for the external users and applicants. </a:t>
            </a:r>
          </a:p>
          <a:p>
            <a:r>
              <a:rPr lang="en-US" dirty="0"/>
              <a:t>Both projects are connected to SQL database using entity framework which provides easy data access with full CRUD operations support. </a:t>
            </a:r>
          </a:p>
        </p:txBody>
      </p:sp>
    </p:spTree>
    <p:extLst>
      <p:ext uri="{BB962C8B-B14F-4D97-AF65-F5344CB8AC3E}">
        <p14:creationId xmlns:p14="http://schemas.microsoft.com/office/powerpoint/2010/main" val="1073240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Empty office area">
            <a:extLst>
              <a:ext uri="{FF2B5EF4-FFF2-40B4-BE49-F238E27FC236}">
                <a16:creationId xmlns:a16="http://schemas.microsoft.com/office/drawing/2014/main" id="{E416DDB1-1A81-4315-C141-D8E795789967}"/>
              </a:ext>
            </a:extLst>
          </p:cNvPr>
          <p:cNvPicPr>
            <a:picLocks noChangeAspect="1"/>
          </p:cNvPicPr>
          <p:nvPr/>
        </p:nvPicPr>
        <p:blipFill rotWithShape="1">
          <a:blip r:embed="rId3"/>
          <a:srcRect l="36675" r="18172" b="-1"/>
          <a:stretch/>
        </p:blipFill>
        <p:spPr>
          <a:xfrm>
            <a:off x="7552944" y="10"/>
            <a:ext cx="4639056" cy="6857990"/>
          </a:xfrm>
          <a:prstGeom prst="rect">
            <a:avLst/>
          </a:prstGeom>
        </p:spPr>
      </p:pic>
      <p:sp useBgFill="1">
        <p:nvSpPr>
          <p:cNvPr id="24" name="Rectangle 23">
            <a:extLst>
              <a:ext uri="{FF2B5EF4-FFF2-40B4-BE49-F238E27FC236}">
                <a16:creationId xmlns:a16="http://schemas.microsoft.com/office/drawing/2014/main" id="{043B1689-FA22-4997-81DF-988096099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ECA95-B2B1-43AE-AF2A-113E36105CD1}"/>
              </a:ext>
            </a:extLst>
          </p:cNvPr>
          <p:cNvSpPr>
            <a:spLocks noGrp="1"/>
          </p:cNvSpPr>
          <p:nvPr>
            <p:ph type="title"/>
          </p:nvPr>
        </p:nvSpPr>
        <p:spPr>
          <a:xfrm>
            <a:off x="838201" y="365125"/>
            <a:ext cx="6361590" cy="1325563"/>
          </a:xfrm>
        </p:spPr>
        <p:txBody>
          <a:bodyPr>
            <a:normAutofit/>
          </a:bodyPr>
          <a:lstStyle/>
          <a:p>
            <a:r>
              <a:rPr lang="en-US" dirty="0"/>
              <a:t>Project Design. </a:t>
            </a:r>
          </a:p>
        </p:txBody>
      </p:sp>
      <p:sp>
        <p:nvSpPr>
          <p:cNvPr id="3" name="Content Placeholder 2">
            <a:extLst>
              <a:ext uri="{FF2B5EF4-FFF2-40B4-BE49-F238E27FC236}">
                <a16:creationId xmlns:a16="http://schemas.microsoft.com/office/drawing/2014/main" id="{B37801A7-CFE1-48EC-814A-608B8D9718E3}"/>
              </a:ext>
            </a:extLst>
          </p:cNvPr>
          <p:cNvSpPr>
            <a:spLocks noGrp="1"/>
          </p:cNvSpPr>
          <p:nvPr>
            <p:ph idx="1"/>
          </p:nvPr>
        </p:nvSpPr>
        <p:spPr>
          <a:xfrm>
            <a:off x="1120000" y="1825625"/>
            <a:ext cx="6079791" cy="4351338"/>
          </a:xfrm>
        </p:spPr>
        <p:txBody>
          <a:bodyPr>
            <a:normAutofit fontScale="92500"/>
          </a:bodyPr>
          <a:lstStyle/>
          <a:p>
            <a:r>
              <a:rPr lang="en-US" sz="2400" dirty="0"/>
              <a:t>The web project are built using Microsoft ASP.net MVC using C# as the backend language, which contains three main components: </a:t>
            </a:r>
          </a:p>
          <a:p>
            <a:pPr lvl="1"/>
            <a:r>
              <a:rPr lang="en-US" dirty="0"/>
              <a:t>Model: which represents the Data and used to store and pass the data between the back end, or the database and the view. </a:t>
            </a:r>
          </a:p>
          <a:p>
            <a:pPr lvl="1"/>
            <a:r>
              <a:rPr lang="en-US" dirty="0"/>
              <a:t>View, represent the User interface, and it is built using html, </a:t>
            </a:r>
            <a:r>
              <a:rPr lang="en-US" dirty="0" err="1"/>
              <a:t>css</a:t>
            </a:r>
            <a:r>
              <a:rPr lang="en-US" dirty="0"/>
              <a:t>, </a:t>
            </a:r>
            <a:r>
              <a:rPr lang="en-US" dirty="0" err="1"/>
              <a:t>js</a:t>
            </a:r>
            <a:r>
              <a:rPr lang="en-US" dirty="0"/>
              <a:t>, and Razor (C# code)</a:t>
            </a:r>
          </a:p>
          <a:p>
            <a:pPr lvl="1"/>
            <a:r>
              <a:rPr lang="en-US" dirty="0"/>
              <a:t>Controller, The controller handles the user request, process the request then return the view to the user accordingly. </a:t>
            </a:r>
          </a:p>
        </p:txBody>
      </p:sp>
    </p:spTree>
    <p:extLst>
      <p:ext uri="{BB962C8B-B14F-4D97-AF65-F5344CB8AC3E}">
        <p14:creationId xmlns:p14="http://schemas.microsoft.com/office/powerpoint/2010/main" val="417356172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B4B4B"/>
      </a:dk2>
      <a:lt2>
        <a:srgbClr val="8ED5C1"/>
      </a:lt2>
      <a:accent1>
        <a:srgbClr val="73CBB2"/>
      </a:accent1>
      <a:accent2>
        <a:srgbClr val="AACD5B"/>
      </a:accent2>
      <a:accent3>
        <a:srgbClr val="65A9E1"/>
      </a:accent3>
      <a:accent4>
        <a:srgbClr val="6274D8"/>
      </a:accent4>
      <a:accent5>
        <a:srgbClr val="AB54D7"/>
      </a:accent5>
      <a:accent6>
        <a:srgbClr val="D15B37"/>
      </a:accent6>
      <a:hlink>
        <a:srgbClr val="BFE962"/>
      </a:hlink>
      <a:folHlink>
        <a:srgbClr val="C0D591"/>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47428100-C732-4B2E-A30A-5273F581A0F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27044D083A25C47ADCA13B1ECE81EA0" ma:contentTypeVersion="14" ma:contentTypeDescription="Create a new document." ma:contentTypeScope="" ma:versionID="a04748b5bd76561b38f15b13b9364c70">
  <xsd:schema xmlns:xsd="http://www.w3.org/2001/XMLSchema" xmlns:xs="http://www.w3.org/2001/XMLSchema" xmlns:p="http://schemas.microsoft.com/office/2006/metadata/properties" xmlns:ns3="da2adabd-1d7c-4f6b-8fff-942e390af288" xmlns:ns4="56f11b6c-54c3-405a-b7b2-46002837f0e8" targetNamespace="http://schemas.microsoft.com/office/2006/metadata/properties" ma:root="true" ma:fieldsID="ec39275ae1efc129c81bec4f13589885" ns3:_="" ns4:_="">
    <xsd:import namespace="da2adabd-1d7c-4f6b-8fff-942e390af288"/>
    <xsd:import namespace="56f11b6c-54c3-405a-b7b2-46002837f0e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GenerationTime" minOccurs="0"/>
                <xsd:element ref="ns4:MediaServiceEventHashCode" minOccurs="0"/>
                <xsd:element ref="ns4:MediaServiceLocation" minOccurs="0"/>
                <xsd:element ref="ns4:MediaServiceAutoKeyPoints" minOccurs="0"/>
                <xsd:element ref="ns4:MediaServiceKeyPoints"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a2adabd-1d7c-4f6b-8fff-942e390af28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f11b6c-54c3-405a-b7b2-46002837f0e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8E9FAC6-1A7D-4DFD-AECF-684A6BF9967B}">
  <ds:schemaRefs>
    <ds:schemaRef ds:uri="http://schemas.microsoft.com/sharepoint/v3/contenttype/forms"/>
  </ds:schemaRefs>
</ds:datastoreItem>
</file>

<file path=customXml/itemProps2.xml><?xml version="1.0" encoding="utf-8"?>
<ds:datastoreItem xmlns:ds="http://schemas.openxmlformats.org/officeDocument/2006/customXml" ds:itemID="{0B974EF9-D4D5-40E4-BC9D-B4B3ED0346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a2adabd-1d7c-4f6b-8fff-942e390af288"/>
    <ds:schemaRef ds:uri="56f11b6c-54c3-405a-b7b2-46002837f0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4655D62-3773-4AD5-B357-E169437AFE35}">
  <ds:schemaRefs>
    <ds:schemaRef ds:uri="da2adabd-1d7c-4f6b-8fff-942e390af288"/>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56f11b6c-54c3-405a-b7b2-46002837f0e8"/>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Depth</Template>
  <TotalTime>102</TotalTime>
  <Words>484</Words>
  <Application>Microsoft Office PowerPoint</Application>
  <PresentationFormat>Widescreen</PresentationFormat>
  <Paragraphs>31</Paragraphs>
  <Slides>9</Slides>
  <Notes>0</Notes>
  <HiddenSlides>0</HiddenSlides>
  <MMClips>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Depth</vt:lpstr>
      <vt:lpstr>Job Portal </vt:lpstr>
      <vt:lpstr>Project Introduction</vt:lpstr>
      <vt:lpstr>Project Introduction</vt:lpstr>
      <vt:lpstr>Project Introduction </vt:lpstr>
      <vt:lpstr>Project Challenges and difficulties </vt:lpstr>
      <vt:lpstr>Technical information </vt:lpstr>
      <vt:lpstr>Project Technologies</vt:lpstr>
      <vt:lpstr>Project Design. </vt:lpstr>
      <vt:lpstr>Project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 Portal </dc:title>
  <dc:creator>Mohamed Al Azab</dc:creator>
  <cp:lastModifiedBy>Mohamed Al Azab</cp:lastModifiedBy>
  <cp:revision>4</cp:revision>
  <dcterms:created xsi:type="dcterms:W3CDTF">2022-03-26T16:22:15Z</dcterms:created>
  <dcterms:modified xsi:type="dcterms:W3CDTF">2022-03-26T18:06:26Z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0x010100727044D083A25C47ADCA13B1ECE81EA0</vt:lpwstr>
  </property>
</Properties>
</file>

<file path=docProps/thumbnail.jpeg>
</file>